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8" r:id="rId4"/>
    <p:sldId id="266" r:id="rId5"/>
    <p:sldId id="267" r:id="rId6"/>
    <p:sldId id="289" r:id="rId7"/>
    <p:sldId id="290" r:id="rId8"/>
    <p:sldId id="287" r:id="rId9"/>
    <p:sldId id="288" r:id="rId10"/>
    <p:sldId id="291" r:id="rId11"/>
    <p:sldId id="269" r:id="rId12"/>
    <p:sldId id="280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1&amp;img_url=http://sie.wk.io/shop/img/2007/04/12/D1/83030220867_vs.jpg&amp;uinfo=ww-1587-wh-792-fw-1362-fh-586-pd-0.8500000238418579&amp;p=1&amp;text=%D1%80%D0%B8%D1%81%D1%83%D0%BD%D0%BA%D0%B8%20%D0%BC%D0%BE%D0%B1%D0%B8%D0%BB%D1%8C%D0%BD%D0%BE%D0%B3%D0%BE%20%D1%82%D0%B5%D0%BB%D0%B5%D1%84%D0%BE%D0%BD%D0%B0&amp;noreask=1&amp;pos=32&amp;rpt=simage&amp;lr=6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img_url=http://s53.radikal.ru/i141/1007/69/bcff8f7dc594.jpg&amp;text=%D1%80%D0%B8%D1%81%D1%83%D0%BD%D0%BA%D0%B8%20%D0%BC%D0%BE%D0%B1%D0%B8%D0%BB%D1%8C%D0%BD%D0%BE%D0%B3%D0%BE%20%D1%82%D0%B5%D0%BB%D0%B5%D1%84%D0%BE%D0%BD%D0%B0&amp;noreask=1&amp;pos=22&amp;lr=65&amp;rpt=s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1&amp;img_url=http://sie.wk.io/shop/img/2007/04/12/D1/83030220867_vs.jpg&amp;uinfo=ww-1587-wh-792-fw-1362-fh-586-pd-0.8500000238418579&amp;p=1&amp;text=%D1%80%D0%B8%D1%81%D1%83%D0%BD%D0%BA%D0%B8%20%D0%BC%D0%BE%D0%B1%D0%B8%D0%BB%D1%8C%D0%BD%D0%BE%D0%B3%D0%BE%20%D1%82%D0%B5%D0%BB%D0%B5%D1%84%D0%BE%D0%BD%D0%B0&amp;noreask=1&amp;pos=32&amp;rpt=simage&amp;lr=6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762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Проект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848600" cy="4572000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«</a:t>
            </a:r>
            <a:r>
              <a:rPr lang="ru-RU" sz="4800" b="1" dirty="0"/>
              <a:t>Влияние сотового телефона на здоровье человека </a:t>
            </a:r>
            <a:r>
              <a:rPr lang="ru-RU" sz="4800" dirty="0" smtClean="0">
                <a:solidFill>
                  <a:srgbClr val="0070C0"/>
                </a:solidFill>
              </a:rPr>
              <a:t>»</a:t>
            </a:r>
          </a:p>
          <a:p>
            <a:endParaRPr lang="ru-RU" sz="4800" dirty="0" smtClean="0">
              <a:solidFill>
                <a:srgbClr val="FF000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</a:rPr>
              <a:t>Выполнили</a:t>
            </a:r>
            <a:r>
              <a:rPr lang="ru-RU" sz="2000" dirty="0" smtClean="0">
                <a:solidFill>
                  <a:srgbClr val="7030A0"/>
                </a:solidFill>
              </a:rPr>
              <a:t>: учащиеся </a:t>
            </a:r>
            <a:r>
              <a:rPr lang="ru-RU" sz="2000" dirty="0" smtClean="0">
                <a:solidFill>
                  <a:srgbClr val="7030A0"/>
                </a:solidFill>
              </a:rPr>
              <a:t>11 класса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МБОУ «Первомайская СОШ» 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Даудова М.Э</a:t>
            </a:r>
            <a:r>
              <a:rPr lang="ru-RU" sz="2000" dirty="0" smtClean="0">
                <a:solidFill>
                  <a:srgbClr val="7030A0"/>
                </a:solidFill>
              </a:rPr>
              <a:t>.,</a:t>
            </a:r>
            <a:r>
              <a:rPr lang="ru-RU" sz="2000" dirty="0" err="1" smtClean="0">
                <a:solidFill>
                  <a:srgbClr val="7030A0"/>
                </a:solidFill>
              </a:rPr>
              <a:t>Сулумова</a:t>
            </a:r>
            <a:r>
              <a:rPr lang="ru-RU" sz="2000" smtClean="0">
                <a:solidFill>
                  <a:srgbClr val="7030A0"/>
                </a:solidFill>
              </a:rPr>
              <a:t> Р.М.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Руководитель: 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Дилиева</a:t>
            </a:r>
            <a:r>
              <a:rPr lang="ru-RU" sz="2000" dirty="0" smtClean="0">
                <a:solidFill>
                  <a:srgbClr val="7030A0"/>
                </a:solidFill>
              </a:rPr>
              <a:t> Л.Б..</a:t>
            </a:r>
          </a:p>
          <a:p>
            <a:pPr algn="r"/>
            <a:endParaRPr lang="ru-RU" sz="2400" dirty="0" smtClean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User\Рабочий стол\1210854442_provoke_noki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52562" y="3195640"/>
            <a:ext cx="2352676" cy="3733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Анкетирование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599" cy="4525963"/>
          </a:xfrm>
        </p:spPr>
      </p:pic>
    </p:spTree>
    <p:extLst>
      <p:ext uri="{BB962C8B-B14F-4D97-AF65-F5344CB8AC3E}">
        <p14:creationId xmlns:p14="http://schemas.microsoft.com/office/powerpoint/2010/main" val="344165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Анкетирование  1-11 класс по теме: «Популярность мобильного телефона в нашей школе, значение сотового аппарата в жизни школьника».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9067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Всего анкету заполнили 27 человек.</a:t>
            </a:r>
          </a:p>
          <a:p>
            <a:pPr>
              <a:buNone/>
            </a:pPr>
            <a:r>
              <a:rPr lang="ru-RU" sz="2000" i="1" u="sng" dirty="0" smtClean="0"/>
              <a:t>1. </a:t>
            </a:r>
            <a:r>
              <a:rPr lang="ru-RU" sz="2000" i="1" u="sng" dirty="0" smtClean="0">
                <a:solidFill>
                  <a:schemeClr val="tx2"/>
                </a:solidFill>
              </a:rPr>
              <a:t>Есть ли у вас мобильный телефон?</a:t>
            </a:r>
            <a:r>
              <a:rPr lang="ru-RU" sz="2000" u="sng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Ответили «Да» –65 учащихся, что составляет (71%)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Ответили «Нет» – 27 - соответственно (29%)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Вывод:   </a:t>
            </a:r>
            <a:r>
              <a:rPr lang="ru-RU" sz="2200" dirty="0" smtClean="0"/>
              <a:t>таким образом, практически все учащиеся нашей школы имеют мобильный телефон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Таким образом, большинство учащихся  используют мобильный телефон  для связи с родителями, друзьями и отправки сообщений. Ученики 5-7 классов отметили, что используют мобильный телефон, как средство связи. А вот учащиеся с 8 по 11 класс указали, что мобильный телефон </a:t>
            </a:r>
            <a:r>
              <a:rPr lang="ru-RU" sz="2000" dirty="0"/>
              <a:t>и </a:t>
            </a:r>
            <a:r>
              <a:rPr lang="ru-RU" sz="2000" b="1" dirty="0">
                <a:solidFill>
                  <a:srgbClr val="00B0F0"/>
                </a:solidFill>
              </a:rPr>
              <a:t>Положительное влияние </a:t>
            </a:r>
            <a:r>
              <a:rPr lang="ru-RU" sz="2000" dirty="0">
                <a:solidFill>
                  <a:srgbClr val="00B0F0"/>
                </a:solidFill>
              </a:rPr>
              <a:t>– это все функции сотового аппарата, которые делают жизнь человека проще:</a:t>
            </a:r>
          </a:p>
          <a:p>
            <a:pPr lvl="0"/>
            <a:r>
              <a:rPr lang="ru-RU" sz="2000" dirty="0"/>
              <a:t>связь: всегда можно связаться с окружающим миром, позвонить родителям, друзьям</a:t>
            </a:r>
          </a:p>
          <a:p>
            <a:pPr lvl="0"/>
            <a:r>
              <a:rPr lang="ru-RU" sz="2000" dirty="0"/>
              <a:t>калькулятор: посчитать решение примеров на математике</a:t>
            </a:r>
          </a:p>
          <a:p>
            <a:pPr lvl="0"/>
            <a:r>
              <a:rPr lang="ru-RU" sz="2000" dirty="0"/>
              <a:t>Интернет: в свободное время можно выйти на свои любимые сайты, проверить почту, посмотреть последние новости</a:t>
            </a:r>
          </a:p>
          <a:p>
            <a:pPr lvl="0"/>
            <a:r>
              <a:rPr lang="ru-RU" sz="2000" dirty="0"/>
              <a:t>музыка: наслаждаться любимыми песнями </a:t>
            </a:r>
          </a:p>
          <a:p>
            <a:pPr lvl="0"/>
            <a:r>
              <a:rPr lang="ru-RU" sz="2000" dirty="0"/>
              <a:t>органайзер: можно работать в конвекторе, что тоже помогает при вычислениях на математике, физике, переводя одну единицу измерения в другую, также можно организовать свой рабочий</a:t>
            </a:r>
          </a:p>
          <a:p>
            <a:pPr lvl="0"/>
            <a:r>
              <a:rPr lang="ru-RU" sz="2000" dirty="0"/>
              <a:t>будильник: никогда не проспишь, заводя его</a:t>
            </a:r>
          </a:p>
          <a:p>
            <a:pPr lvl="0"/>
            <a:r>
              <a:rPr lang="en-US" sz="2000" dirty="0"/>
              <a:t>Bluetooth</a:t>
            </a:r>
            <a:r>
              <a:rPr lang="ru-RU" sz="2000" dirty="0"/>
              <a:t>: имея такую функцию на телефоне, можно передавать файлы, письма на расстоянии, при этом абсолютно бесплатно</a:t>
            </a:r>
          </a:p>
          <a:p>
            <a:pPr lvl="0"/>
            <a:r>
              <a:rPr lang="ru-RU" sz="2000" dirty="0"/>
              <a:t>Календарь: заранее происходит оповещение у кого день рождения в ближайшие дни, что очень </a:t>
            </a:r>
            <a:r>
              <a:rPr lang="ru-RU" sz="2000" dirty="0" smtClean="0"/>
              <a:t>удобно используют, как плеер, игры и вход в Интернет. </a:t>
            </a:r>
            <a:endParaRPr lang="ru-RU" sz="2000" dirty="0"/>
          </a:p>
        </p:txBody>
      </p:sp>
      <p:pic>
        <p:nvPicPr>
          <p:cNvPr id="5" name="Рисунок 4" descr="http://im5-tub-ru.yandex.net/i?id=276851368-43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898">
            <a:off x="634243" y="-28277"/>
            <a:ext cx="893445" cy="146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Использованная литература: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1.Газета «Аргументы и факты» - </a:t>
            </a:r>
          </a:p>
          <a:p>
            <a:pPr algn="ctr">
              <a:buNone/>
            </a:pPr>
            <a:r>
              <a:rPr lang="ru-RU" dirty="0" smtClean="0"/>
              <a:t>октябрь 2012 г.</a:t>
            </a:r>
          </a:p>
          <a:p>
            <a:pPr algn="ctr">
              <a:buNone/>
            </a:pPr>
            <a:r>
              <a:rPr lang="ru-RU" dirty="0" smtClean="0"/>
              <a:t> 2.Газета 1000 советов №17. 2010 год .</a:t>
            </a:r>
          </a:p>
          <a:p>
            <a:pPr algn="ctr">
              <a:buNone/>
            </a:pPr>
            <a:r>
              <a:rPr lang="ru-RU" dirty="0" smtClean="0"/>
              <a:t> 3. </a:t>
            </a:r>
            <a:r>
              <a:rPr lang="ru-RU" dirty="0" err="1" smtClean="0"/>
              <a:t>www</a:t>
            </a:r>
            <a:r>
              <a:rPr lang="ru-RU" dirty="0" smtClean="0"/>
              <a:t>/</a:t>
            </a:r>
            <a:r>
              <a:rPr lang="ru-RU" dirty="0" err="1" smtClean="0"/>
              <a:t>medienta</a:t>
            </a:r>
            <a:r>
              <a:rPr lang="ru-RU" dirty="0" smtClean="0"/>
              <a:t>/</a:t>
            </a:r>
            <a:r>
              <a:rPr lang="ru-RU" dirty="0" err="1" smtClean="0"/>
              <a:t>ru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4. Физика 10 класс. /Сост. Т.М. </a:t>
            </a:r>
            <a:r>
              <a:rPr lang="ru-RU" dirty="0" err="1" smtClean="0"/>
              <a:t>Гребенкина</a:t>
            </a:r>
            <a:r>
              <a:rPr lang="ru-RU" dirty="0" smtClean="0"/>
              <a:t>.- Волгоград: ИТД «Корифей». </a:t>
            </a:r>
          </a:p>
          <a:p>
            <a:pPr algn="ctr">
              <a:buNone/>
            </a:pPr>
            <a:r>
              <a:rPr lang="ru-RU" dirty="0" smtClean="0"/>
              <a:t>5.http://www.infmed.kharkov.ua/MTZd.htm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цель</a:t>
            </a:r>
            <a:r>
              <a:rPr lang="ru-RU" sz="2200" dirty="0"/>
              <a:t>:изучить положительные и отрицательные стороны использования сотового телефона для снижения его вредного воздействия на здоровье.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Задачи:</a:t>
            </a:r>
          </a:p>
          <a:p>
            <a:r>
              <a:rPr lang="ru-RU" sz="2000" dirty="0" smtClean="0"/>
              <a:t>1)   привести примеры  влияния сотовой связи на организм человека</a:t>
            </a:r>
          </a:p>
          <a:p>
            <a:r>
              <a:rPr lang="ru-RU" sz="2000" dirty="0"/>
              <a:t>2</a:t>
            </a:r>
            <a:r>
              <a:rPr lang="ru-RU" sz="2000" dirty="0" smtClean="0"/>
              <a:t>) выяснить, как сотовый телефон влияет на здоровье детей.  </a:t>
            </a:r>
          </a:p>
          <a:p>
            <a:r>
              <a:rPr lang="ru-RU" sz="2000" dirty="0"/>
              <a:t>3</a:t>
            </a:r>
            <a:r>
              <a:rPr lang="ru-RU" sz="2000" dirty="0" smtClean="0"/>
              <a:t>) провести анкетирование на тему: значение и популярность мобильного телефона</a:t>
            </a:r>
          </a:p>
          <a:p>
            <a:pPr>
              <a:buNone/>
            </a:pPr>
            <a:r>
              <a:rPr lang="ru-RU" sz="2200" b="1" dirty="0" smtClean="0"/>
              <a:t>Актуальность: </a:t>
            </a:r>
            <a:r>
              <a:rPr lang="ru-RU" sz="2200" dirty="0" smtClean="0"/>
              <a:t>мобильный </a:t>
            </a:r>
            <a:r>
              <a:rPr lang="ru-RU" sz="2200" dirty="0"/>
              <a:t>телефон – это средство связи, которое в наше время есть практически у всех: у детей, подростков, взрослых, пожилых людей.</a:t>
            </a:r>
          </a:p>
          <a:p>
            <a:pPr>
              <a:buNone/>
            </a:pPr>
            <a:endParaRPr lang="ru-RU" sz="2200" dirty="0"/>
          </a:p>
          <a:p>
            <a:pPr>
              <a:buNone/>
            </a:pPr>
            <a:r>
              <a:rPr lang="ru-RU" sz="2200" b="1" dirty="0"/>
              <a:t>Проблема проекта:</a:t>
            </a:r>
          </a:p>
          <a:p>
            <a:pPr>
              <a:buNone/>
            </a:pPr>
            <a:r>
              <a:rPr lang="ru-RU" sz="2200" dirty="0"/>
              <a:t>влияния сотового телефона на организм человека</a:t>
            </a:r>
            <a:r>
              <a:rPr lang="ru-RU" sz="22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Гипотеза</a:t>
            </a:r>
            <a:r>
              <a:rPr lang="ru-RU" sz="2400" dirty="0"/>
              <a:t>: мобильный телефон оказывает вредное воздействие и многие об этом не задумываются.</a:t>
            </a:r>
          </a:p>
          <a:p>
            <a:pPr>
              <a:buNone/>
            </a:pPr>
            <a:endParaRPr lang="ru-RU" sz="2200" dirty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</a:t>
            </a:r>
            <a:r>
              <a:rPr lang="ru-RU" sz="3800" b="1" dirty="0" smtClean="0">
                <a:solidFill>
                  <a:srgbClr val="FF0000"/>
                </a:solidFill>
              </a:rPr>
              <a:t>Введение:</a:t>
            </a:r>
          </a:p>
          <a:p>
            <a:r>
              <a:rPr lang="ru-RU" dirty="0" smtClean="0"/>
              <a:t>              </a:t>
            </a:r>
            <a:r>
              <a:rPr lang="ru-RU" dirty="0"/>
              <a:t>Мобильные телефоны крепко вошли в жизнь человека, сейчас мало кто представляет себе жизнь без мобильного телефона. Для многих это не только средство общения, но, и средство развлечения. Сейчас уже трудно представить жизнь без мобильной связи. Каждый понимает, какие неблагоприятные последствия для здоровья может иметь использование сотовой связи. </a:t>
            </a:r>
            <a:br>
              <a:rPr lang="ru-RU" dirty="0"/>
            </a:br>
            <a:r>
              <a:rPr lang="ru-RU" dirty="0"/>
              <a:t>Прежде всего, необходимо сказать о том, что огромное количество взрослых и детей при использовании мобильного телефона добровольно подвергают электромагнитному облучению свой головной мозг и находящиеся во внутреннем ухе сложные нервные образования.  </a:t>
            </a:r>
          </a:p>
        </p:txBody>
      </p:sp>
      <p:pic>
        <p:nvPicPr>
          <p:cNvPr id="6" name="Рисунок 5" descr="http://im4-tub-ru.yandex.net/i?id=383669613-71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2" y="4724401"/>
            <a:ext cx="110934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Влияние сотового телефона на жизнь и здоровье человека.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00B0F0"/>
                </a:solidFill>
              </a:rPr>
              <a:t>Положительное влияние </a:t>
            </a:r>
            <a:r>
              <a:rPr lang="ru-RU" dirty="0" smtClean="0">
                <a:solidFill>
                  <a:srgbClr val="00B0F0"/>
                </a:solidFill>
              </a:rPr>
              <a:t>– это все функции сотового аппарата, которые делают жизнь человека проще:</a:t>
            </a:r>
          </a:p>
          <a:p>
            <a:pPr lvl="0"/>
            <a:r>
              <a:rPr lang="ru-RU" dirty="0" smtClean="0"/>
              <a:t>связь: всегда можно связаться с окружающим миром, позвонить родителям, друзьям</a:t>
            </a:r>
          </a:p>
          <a:p>
            <a:pPr lvl="0"/>
            <a:r>
              <a:rPr lang="ru-RU" dirty="0" smtClean="0"/>
              <a:t>калькулятор: посчитать решение примеров на математике</a:t>
            </a:r>
          </a:p>
          <a:p>
            <a:pPr lvl="0"/>
            <a:r>
              <a:rPr lang="ru-RU" dirty="0" smtClean="0"/>
              <a:t>Интернет: в свободное время можно выйти на свои любимые сайты, проверить почту, посмотреть последние новости</a:t>
            </a:r>
          </a:p>
          <a:p>
            <a:pPr lvl="0"/>
            <a:r>
              <a:rPr lang="ru-RU" dirty="0" smtClean="0"/>
              <a:t>музыка: наслаждаться любимыми песнями </a:t>
            </a:r>
          </a:p>
          <a:p>
            <a:pPr lvl="0"/>
            <a:r>
              <a:rPr lang="ru-RU" dirty="0" smtClean="0"/>
              <a:t>органайзер: можно работать в конвекторе, что тоже помогает при вычислениях на математике, физике, переводя одну единицу измерения в другую, также можно организовать свой рабочий</a:t>
            </a:r>
          </a:p>
          <a:p>
            <a:pPr lvl="0"/>
            <a:r>
              <a:rPr lang="ru-RU" dirty="0" smtClean="0"/>
              <a:t>будильник: никогда не проспишь, заводя его</a:t>
            </a:r>
          </a:p>
          <a:p>
            <a:pPr lvl="0"/>
            <a:r>
              <a:rPr lang="en-US" dirty="0" smtClean="0"/>
              <a:t>Bluetooth</a:t>
            </a:r>
            <a:r>
              <a:rPr lang="ru-RU" dirty="0" smtClean="0"/>
              <a:t>: имея такую функцию на телефоне, можно передавать файлы, письма на расстоянии, при этом абсолютно бесплатно</a:t>
            </a:r>
          </a:p>
          <a:p>
            <a:pPr lvl="0"/>
            <a:r>
              <a:rPr lang="ru-RU" dirty="0" smtClean="0"/>
              <a:t>Календарь: заранее происходит оповещение у кого день рождения в ближайшие дни, что очень удобно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Мобильный телефон имеет и отрицательное воздействие на жизнь и здоровье человека.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3400" dirty="0" smtClean="0"/>
              <a:t>Во-первых, мобильный телефон понижает иммунитет.</a:t>
            </a:r>
          </a:p>
          <a:p>
            <a:pPr lvl="0">
              <a:buNone/>
            </a:pPr>
            <a:r>
              <a:rPr lang="ru-RU" sz="3400" dirty="0" smtClean="0"/>
              <a:t>Во-вторых, страдает зрение.</a:t>
            </a:r>
          </a:p>
          <a:p>
            <a:pPr lvl="0">
              <a:buNone/>
            </a:pPr>
            <a:r>
              <a:rPr lang="ru-RU" sz="3400" dirty="0" smtClean="0"/>
              <a:t>В-третьих, сотовый аппарат может спровоцировать попадания в человека молнии.</a:t>
            </a:r>
          </a:p>
          <a:p>
            <a:pPr lvl="0">
              <a:buNone/>
            </a:pPr>
            <a:r>
              <a:rPr lang="ru-RU" sz="3400" dirty="0" smtClean="0"/>
              <a:t>В-четвертых, происходит нарушение генного порядка.</a:t>
            </a:r>
          </a:p>
          <a:p>
            <a:pPr lvl="0">
              <a:buNone/>
            </a:pPr>
            <a:r>
              <a:rPr lang="ru-RU" sz="3400" dirty="0" smtClean="0"/>
              <a:t>В-пятых, мобильный телефон может привести к бесплодию (женщин), мужчины же могут стать импотентами, если носить телефон в кармане брюк, джинсов.</a:t>
            </a:r>
          </a:p>
          <a:p>
            <a:pPr lvl="0">
              <a:buNone/>
            </a:pPr>
            <a:r>
              <a:rPr lang="ru-RU" sz="3400" dirty="0" smtClean="0"/>
              <a:t>В-шестых, телефон нарушает фазы сна.</a:t>
            </a:r>
          </a:p>
          <a:p>
            <a:pPr lvl="0">
              <a:buNone/>
            </a:pPr>
            <a:r>
              <a:rPr lang="ru-RU" sz="3400" dirty="0" smtClean="0"/>
              <a:t>В-седьмых, плохо влияет на биологические ритмы человека.</a:t>
            </a:r>
          </a:p>
          <a:p>
            <a:pPr lvl="0">
              <a:buNone/>
            </a:pPr>
            <a:r>
              <a:rPr lang="ru-RU" sz="3400" dirty="0" smtClean="0"/>
              <a:t>В-восьмых, может привести к развитию раковых опухолей.</a:t>
            </a:r>
          </a:p>
          <a:p>
            <a:endParaRPr lang="ru-RU" dirty="0"/>
          </a:p>
        </p:txBody>
      </p:sp>
      <p:pic>
        <p:nvPicPr>
          <p:cNvPr id="5" name="Рисунок 4" descr="http://im5-tub-ru.yandex.net/i?id=276851368-43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2" y="990600"/>
            <a:ext cx="1122045" cy="203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с биологом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4728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с фельдшером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077199" cy="4525963"/>
          </a:xfrm>
        </p:spPr>
      </p:pic>
    </p:spTree>
    <p:extLst>
      <p:ext uri="{BB962C8B-B14F-4D97-AF65-F5344CB8AC3E}">
        <p14:creationId xmlns:p14="http://schemas.microsoft.com/office/powerpoint/2010/main" val="358784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Сотовый телефон в руках подростка.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1"/>
            <a:ext cx="3886200" cy="434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Человек и телефон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74875"/>
            <a:ext cx="4040187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74875"/>
            <a:ext cx="3962400" cy="3951288"/>
          </a:xfrm>
        </p:spPr>
      </p:pic>
    </p:spTree>
    <p:extLst>
      <p:ext uri="{BB962C8B-B14F-4D97-AF65-F5344CB8AC3E}">
        <p14:creationId xmlns:p14="http://schemas.microsoft.com/office/powerpoint/2010/main" val="19444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700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Проект </vt:lpstr>
      <vt:lpstr>цель:изучить положительные и отрицательные стороны использования сотового телефона для снижения его вредного воздействия на здоровье. </vt:lpstr>
      <vt:lpstr>Презентация PowerPoint</vt:lpstr>
      <vt:lpstr>Влияние сотового телефона на жизнь и здоровье человека.</vt:lpstr>
      <vt:lpstr> Мобильный телефон имеет и отрицательное воздействие на жизнь и здоровье человека. </vt:lpstr>
      <vt:lpstr>Беседа с биологом</vt:lpstr>
      <vt:lpstr>Беседа с фельдшером</vt:lpstr>
      <vt:lpstr>Сотовый телефон в руках подростка.</vt:lpstr>
      <vt:lpstr>Человек и телефон</vt:lpstr>
      <vt:lpstr>Анкетирование </vt:lpstr>
      <vt:lpstr>   Анкетирование  1-11 класс по теме: «Популярность мобильного телефона в нашей школе, значение сотового аппарата в жизни школьника».   </vt:lpstr>
      <vt:lpstr>Вывод:</vt:lpstr>
      <vt:lpstr>Использованная 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НПК «Шаг в будущее»</dc:title>
  <dc:creator>dako</dc:creator>
  <cp:lastModifiedBy>dako</cp:lastModifiedBy>
  <cp:revision>68</cp:revision>
  <dcterms:modified xsi:type="dcterms:W3CDTF">2016-05-20T11:51:02Z</dcterms:modified>
</cp:coreProperties>
</file>