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64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3" r:id="rId14"/>
    <p:sldId id="267" r:id="rId15"/>
    <p:sldId id="269" r:id="rId16"/>
    <p:sldId id="268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9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9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87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3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5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4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1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8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1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9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B9CDFE-DC6D-4917-9796-4FD8AF5B18E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C550D2-5554-49C4-BF59-5D57FFE8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9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9789" y="284565"/>
            <a:ext cx="44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«Первомайская СОШ»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eca\Desktop\vubor_professi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1026548"/>
            <a:ext cx="11490157" cy="5699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368" y="5486401"/>
            <a:ext cx="4858335" cy="1371599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ученик 3 класса,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Даудов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Абусалах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143000" y="926703"/>
            <a:ext cx="8807116" cy="186088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b="1" dirty="0" smtClean="0">
                <a:solidFill>
                  <a:schemeClr val="accent6"/>
                </a:solidFill>
              </a:rPr>
              <a:t>«Выбор профессии»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051" name="Picture 3" descr="C:\Users\Reca\Desktop\keramogranit-belyj-krasnyj-sinij-opredeljaemsja-s_3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27" y="5943598"/>
            <a:ext cx="4910997" cy="639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3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30 апреля отмечают праздник представители одной из жизненно необходимых профессий. Это работники пожарной охраны или попросту пожарные.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2366963"/>
            <a:ext cx="9386047" cy="4195202"/>
          </a:xfrm>
        </p:spPr>
      </p:pic>
    </p:spTree>
    <p:extLst>
      <p:ext uri="{BB962C8B-B14F-4D97-AF65-F5344CB8AC3E}">
        <p14:creationId xmlns:p14="http://schemas.microsoft.com/office/powerpoint/2010/main" val="107648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экскурсия в МЧС </a:t>
            </a:r>
            <a:r>
              <a:rPr lang="ru-RU" dirty="0" err="1" smtClean="0"/>
              <a:t>Веденского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31" y="2369061"/>
            <a:ext cx="4167948" cy="3424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58" y="1573304"/>
            <a:ext cx="3857625" cy="50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скорой помощи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1936377"/>
            <a:ext cx="3845859" cy="39355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2" y="1734670"/>
            <a:ext cx="5620871" cy="49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7" y="847445"/>
            <a:ext cx="8565776" cy="4907896"/>
          </a:xfrm>
        </p:spPr>
      </p:pic>
    </p:spTree>
    <p:extLst>
      <p:ext uri="{BB962C8B-B14F-4D97-AF65-F5344CB8AC3E}">
        <p14:creationId xmlns:p14="http://schemas.microsoft.com/office/powerpoint/2010/main" val="295989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доблестная полиция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7" y="2366963"/>
            <a:ext cx="7584141" cy="3805237"/>
          </a:xfrm>
        </p:spPr>
      </p:pic>
    </p:spTree>
    <p:extLst>
      <p:ext uri="{BB962C8B-B14F-4D97-AF65-F5344CB8AC3E}">
        <p14:creationId xmlns:p14="http://schemas.microsoft.com/office/powerpoint/2010/main" val="203508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 учителем.</a:t>
            </a:r>
            <a:endParaRPr lang="ru-RU" dirty="0"/>
          </a:p>
        </p:txBody>
      </p:sp>
      <p:pic>
        <p:nvPicPr>
          <p:cNvPr id="4" name="Picture 2" descr="C:\Users\Reca\Desktop\IMG-20180518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5" y="1805152"/>
            <a:ext cx="8467106" cy="472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0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758" y="998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41175" y="1137120"/>
            <a:ext cx="384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анкетирование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3280" y="2075368"/>
            <a:ext cx="4091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 smtClean="0"/>
              <a:t>одноклассника выбрали </a:t>
            </a:r>
            <a:r>
              <a:rPr lang="ru-RU" dirty="0" smtClean="0"/>
              <a:t>профессию</a:t>
            </a:r>
            <a:r>
              <a:rPr lang="ru-RU" dirty="0" smtClean="0"/>
              <a:t> </a:t>
            </a:r>
            <a:r>
              <a:rPr lang="ru-RU" dirty="0" smtClean="0"/>
              <a:t>врача</a:t>
            </a:r>
          </a:p>
          <a:p>
            <a:r>
              <a:rPr lang="ru-RU" dirty="0" smtClean="0"/>
              <a:t>3 человека</a:t>
            </a:r>
            <a:r>
              <a:rPr lang="ru-RU" dirty="0" smtClean="0"/>
              <a:t> </a:t>
            </a:r>
            <a:r>
              <a:rPr lang="ru-RU" dirty="0" smtClean="0"/>
              <a:t>хотят быть пожарными</a:t>
            </a:r>
          </a:p>
          <a:p>
            <a:r>
              <a:rPr lang="ru-RU" dirty="0" smtClean="0"/>
              <a:t>1 девочка</a:t>
            </a:r>
            <a:r>
              <a:rPr lang="ru-RU" dirty="0" smtClean="0"/>
              <a:t> </a:t>
            </a:r>
            <a:r>
              <a:rPr lang="ru-RU" dirty="0" smtClean="0"/>
              <a:t>выбрала профессию учителя</a:t>
            </a:r>
          </a:p>
          <a:p>
            <a:r>
              <a:rPr lang="ru-RU" dirty="0" smtClean="0"/>
              <a:t>5 человек хотят быть</a:t>
            </a:r>
            <a:r>
              <a:rPr lang="ru-RU" dirty="0" smtClean="0"/>
              <a:t> полицейскими </a:t>
            </a:r>
            <a:endParaRPr lang="ru-RU" dirty="0"/>
          </a:p>
        </p:txBody>
      </p:sp>
      <p:pic>
        <p:nvPicPr>
          <p:cNvPr id="2050" name="Picture 2" descr="C:\Users\Reca\Desktop\IMG_20180518_165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" y="1903637"/>
            <a:ext cx="7061912" cy="4740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9489" y="952454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2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ca\Desktop\skachat-kartinki-spasibo-za-vnimanie-dlya-prezentacii-cover-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5673" y="2221298"/>
            <a:ext cx="9393043" cy="17009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одноклассникам круг полезных профессий;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определиться с выбором будущей профессии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7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937" y="105877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по данной теме;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Определить профессии, которые являются самыми востребованными в нашей республике;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Поговорить с представителями выбранных профессий;</a:t>
            </a:r>
          </a:p>
          <a:p>
            <a:r>
              <a:rPr lang="ru-RU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одноклассникам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полученные результаты.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619" y="806116"/>
            <a:ext cx="441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в 3 классе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168" y="1353399"/>
            <a:ext cx="11203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по изучению профессиональной направленности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Какая профессия тебя больше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привлекает, почему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?_____________________________________________________________________________________________________________________________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Чем эта профессия лучше других?______________________________________________________________________________________________________________________________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Знаком ли ты с людьми, которые овладели этой профессией, с кем именно?_____________________________________________________________________________________________________________________________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обязанности у людей этой профессии?__________________________________________________________________________________________________________________________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Что ты предпримешь для того, чтобы освоить эту профессию?__________________________________________________________________________________________________________________________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Какую профессию тебе советуют избрать родители?____________________________________________________________________________________________________________________________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8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6" y="360090"/>
            <a:ext cx="10335126" cy="6070251"/>
          </a:xfrm>
        </p:spPr>
      </p:pic>
    </p:spTree>
    <p:extLst>
      <p:ext uri="{BB962C8B-B14F-4D97-AF65-F5344CB8AC3E}">
        <p14:creationId xmlns:p14="http://schemas.microsoft.com/office/powerpoint/2010/main" val="26360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Какие есть специальные службы для защиты населения</a:t>
            </a:r>
            <a:r>
              <a:rPr lang="ru-RU" sz="2000" b="1" dirty="0" smtClean="0"/>
              <a:t>?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 </a:t>
            </a:r>
            <a:br>
              <a:rPr lang="ru-RU" sz="2000" b="1" dirty="0"/>
            </a:br>
            <a:r>
              <a:rPr lang="ru-RU" sz="2000" b="1" dirty="0"/>
              <a:t>Скорая медицинская помощь помогает нам при различных травмах.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46412" y="1775012"/>
            <a:ext cx="8054788" cy="40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Пожарная охрана остерегает население от огня.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90165" y="1734671"/>
            <a:ext cx="7745506" cy="39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	Аварийная газовая служба предостерегает людей от взрыва бытового газа.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29118" y="2214694"/>
            <a:ext cx="7933764" cy="36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	Полиция – борется с терроризмом, обезвреживает опасных преступников, спасает попавших в беду людей.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45659" y="2375399"/>
            <a:ext cx="8001000" cy="37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0205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247</TotalTime>
  <Words>212</Words>
  <Application>Microsoft Office PowerPoint</Application>
  <PresentationFormat>Произвольный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Капля</vt:lpstr>
      <vt:lpstr>       проект  «Выбор профессии»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есть специальные службы для защиты населения?   Скорая медицинская помощь помогает нам при различных травмах. </vt:lpstr>
      <vt:lpstr>Пожарная охрана остерегает население от огня. </vt:lpstr>
      <vt:lpstr>3. Аварийная газовая служба предостерегает людей от взрыва бытового газа.</vt:lpstr>
      <vt:lpstr>4. Полиция – борется с терроризмом, обезвреживает опасных преступников, спасает попавших в беду людей.</vt:lpstr>
      <vt:lpstr>Весной 30 апреля отмечают праздник представители одной из жизненно необходимых профессий. Это работники пожарной охраны или попросту пожарные.  </vt:lpstr>
      <vt:lpstr>Моя экскурсия в МЧС Веденского района</vt:lpstr>
      <vt:lpstr>Станция скорой помощи</vt:lpstr>
      <vt:lpstr>Презентация PowerPoint</vt:lpstr>
      <vt:lpstr>Наша доблестная полиция</vt:lpstr>
      <vt:lpstr>Беседа с учителем.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    «КТО НАС ЗАЩИЩАЕТ»</dc:title>
  <dc:creator>Има</dc:creator>
  <cp:lastModifiedBy>Reca</cp:lastModifiedBy>
  <cp:revision>13</cp:revision>
  <dcterms:created xsi:type="dcterms:W3CDTF">2018-04-26T18:30:57Z</dcterms:created>
  <dcterms:modified xsi:type="dcterms:W3CDTF">2018-05-18T14:04:32Z</dcterms:modified>
</cp:coreProperties>
</file>