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317" r:id="rId3"/>
    <p:sldId id="322" r:id="rId4"/>
    <p:sldId id="324" r:id="rId5"/>
    <p:sldId id="319" r:id="rId6"/>
    <p:sldId id="323" r:id="rId7"/>
    <p:sldId id="325" r:id="rId8"/>
    <p:sldId id="326" r:id="rId9"/>
    <p:sldId id="318" r:id="rId10"/>
    <p:sldId id="30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85458" autoAdjust="0"/>
  </p:normalViewPr>
  <p:slideViewPr>
    <p:cSldViewPr>
      <p:cViewPr varScale="1">
        <p:scale>
          <a:sx n="63" d="100"/>
          <a:sy n="63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CDF5C-31E0-4F1E-9DAF-CC582826648A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49A4A-0EFE-42F7-BF7B-8698FAF2D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6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4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49A4A-0EFE-42F7-BF7B-8698FAF2D9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7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5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21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2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4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6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9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4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0660-0FBB-4795-AF86-FD391E23A50C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C7D9-EEF3-4BBC-83C1-D0639B28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9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pr-ch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animalbox.ru/wp-content/uploads/2011/03/braun-medvedr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animalbox.ru/wp-content/uploads/2012/09/barsuk.jpg" TargetMode="Externa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427163" y="1246188"/>
            <a:ext cx="7716837" cy="307022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512" y="260648"/>
            <a:ext cx="8640960" cy="6192688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«Первомайская средняя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prstClr val="white"/>
                </a:solidFill>
                <a:effectLst>
                  <a:glow rad="228600">
                    <a:srgbClr val="C1B56B">
                      <a:satMod val="175000"/>
                      <a:alpha val="40000"/>
                    </a:srgbClr>
                  </a:glow>
                </a:effectLst>
              </a:rPr>
              <a:t>Красная книга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i="1" dirty="0">
                <a:solidFill>
                  <a:prstClr val="white"/>
                </a:solidFill>
                <a:effectLst>
                  <a:glow rad="228600">
                    <a:srgbClr val="C1B56B">
                      <a:satMod val="175000"/>
                      <a:alpha val="40000"/>
                    </a:srgbClr>
                  </a:glow>
                </a:effectLst>
              </a:rPr>
              <a:t>Чеченской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prstClr val="white"/>
                </a:solidFill>
                <a:effectLst>
                  <a:glow rad="228600">
                    <a:srgbClr val="C1B56B">
                      <a:satMod val="175000"/>
                      <a:alpha val="40000"/>
                    </a:srgbClr>
                  </a:glow>
                </a:effectLst>
              </a:rPr>
              <a:t>Республики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i="1" dirty="0" smtClean="0">
              <a:solidFill>
                <a:prstClr val="white"/>
              </a:solidFill>
              <a:effectLst>
                <a:glow rad="228600">
                  <a:srgbClr val="C1B56B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Автор проекта:</a:t>
            </a:r>
          </a:p>
          <a:p>
            <a:pPr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ученик</a:t>
            </a:r>
            <a:r>
              <a:rPr lang="ru-RU" b="1" i="1" dirty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3 класса </a:t>
            </a:r>
          </a:p>
          <a:p>
            <a:pPr algn="ctr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Гадаев</a:t>
            </a: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Юнус</a:t>
            </a:r>
            <a:endParaRPr lang="ru-RU" b="1" i="1" dirty="0"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r">
              <a:buNone/>
            </a:pPr>
            <a:endParaRPr lang="ru-RU" b="1" i="1" dirty="0" smtClean="0"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Руководитель:</a:t>
            </a:r>
          </a:p>
          <a:p>
            <a:pPr algn="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Гадаева</a:t>
            </a: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 З.Ш.</a:t>
            </a:r>
          </a:p>
          <a:p>
            <a:pPr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с.Первомайское,2015-2016 </a:t>
            </a:r>
            <a:r>
              <a:rPr lang="ru-RU" b="1" i="1" dirty="0" err="1" smtClean="0">
                <a:latin typeface="Times New Roman" panose="02020603050405020304" pitchFamily="18" charset="0"/>
                <a:cs typeface="Aharoni" panose="02010803020104030203" pitchFamily="2" charset="-79"/>
              </a:rPr>
              <a:t>уч.год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0889">
            <a:off x="5898130" y="1163011"/>
            <a:ext cx="2434887" cy="2440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352928" cy="864096"/>
          </a:xfrm>
        </p:spPr>
        <p:txBody>
          <a:bodyPr/>
          <a:lstStyle/>
          <a:p>
            <a:pPr algn="l"/>
            <a:r>
              <a:rPr lang="ru-RU" b="1" i="1" dirty="0" smtClean="0"/>
              <a:t>Использовался материал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7524328" cy="364996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книга Чеченской Республики. Редкие и находящиеся под угрозой исчезновения виды растений и животных. Грозный,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2007г.</a:t>
            </a:r>
          </a:p>
          <a:p>
            <a:pPr marL="457200" indent="-457200" algn="l"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Картинки – фото животных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http://mpr-chr.ru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  <a:defRPr/>
            </a:pPr>
            <a:r>
              <a:rPr lang="en-US" sz="2400" dirty="0"/>
              <a:t>http://www.ohotachr.ru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4474" y="309524"/>
            <a:ext cx="619001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3200" b="1" i="1" dirty="0" smtClean="0">
                <a:solidFill>
                  <a:prstClr val="white"/>
                </a:solidFill>
                <a:ea typeface="+mj-ea"/>
                <a:cs typeface="+mj-cs"/>
              </a:rPr>
              <a:t>Цель проекта</a:t>
            </a:r>
            <a:r>
              <a:rPr lang="ru-RU" sz="3200" b="1" i="1" dirty="0" smtClean="0">
                <a:solidFill>
                  <a:prstClr val="white"/>
                </a:solidFill>
                <a:ea typeface="+mj-ea"/>
                <a:cs typeface="+mj-cs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воспитывать    у своих сверстников    патриотизм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, 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любовь 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и 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  бережное 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отношение к природе малой Родины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.</a:t>
            </a:r>
          </a:p>
          <a:p>
            <a:endParaRPr lang="ru-RU" sz="2400" i="1" dirty="0"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ru-RU" sz="3200" b="1" i="1" dirty="0" smtClean="0">
                <a:solidFill>
                  <a:prstClr val="white"/>
                </a:solidFill>
                <a:ea typeface="+mj-ea"/>
                <a:cs typeface="+mj-cs"/>
              </a:rPr>
              <a:t>Задачи</a:t>
            </a:r>
            <a:r>
              <a:rPr lang="ru-RU" sz="3200" i="1" dirty="0">
                <a:solidFill>
                  <a:prstClr val="white"/>
                </a:solidFill>
                <a:ea typeface="+mj-ea"/>
                <a:cs typeface="+mj-cs"/>
              </a:rPr>
              <a:t>: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 с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обрать 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информацию о возникновении Красной 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книги ЧР.</a:t>
            </a:r>
            <a:endParaRPr lang="ru-RU" sz="2400" i="1" dirty="0">
              <a:solidFill>
                <a:prstClr val="white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 у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знать какие животные внесены </a:t>
            </a: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в Красную 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книгу Чеченской Республики.</a:t>
            </a:r>
            <a:endParaRPr lang="ru-RU" sz="2400" i="1" dirty="0">
              <a:solidFill>
                <a:prstClr val="white"/>
              </a:solidFill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2400" i="1" dirty="0" smtClean="0">
                <a:solidFill>
                  <a:prstClr val="white"/>
                </a:solidFill>
                <a:ea typeface="+mj-ea"/>
                <a:cs typeface="+mj-cs"/>
              </a:rPr>
              <a:t>поделиться полученной информацией путем показа презентации и создания буклетов.</a:t>
            </a:r>
            <a:endParaRPr lang="ru-RU" sz="2400" i="1" dirty="0">
              <a:solidFill>
                <a:prstClr val="white"/>
              </a:solidFill>
              <a:ea typeface="+mj-ea"/>
              <a:cs typeface="+mj-cs"/>
            </a:endParaRPr>
          </a:p>
          <a:p>
            <a:endParaRPr lang="ru-RU" sz="24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4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48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i="1" dirty="0"/>
          </a:p>
        </p:txBody>
      </p:sp>
      <p:pic>
        <p:nvPicPr>
          <p:cNvPr id="5" name="Рисунок 4" descr="http://www.rbcu.ru/upload/iblock/3e2/Red-book-Chechn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327"/>
            <a:ext cx="2273935" cy="31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СПАСИ  КОСУЛЮ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" y="3728954"/>
            <a:ext cx="2475402" cy="23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0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357673"/>
            <a:ext cx="2878413" cy="5762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321601" y="3243286"/>
            <a:ext cx="2554825" cy="2913513"/>
          </a:xfrm>
        </p:spPr>
        <p:txBody>
          <a:bodyPr/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проблемы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цели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задач проекта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плана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49760" y="2955313"/>
            <a:ext cx="2194560" cy="576262"/>
          </a:xfrm>
        </p:spPr>
        <p:txBody>
          <a:bodyPr/>
          <a:lstStyle/>
          <a:p>
            <a:r>
              <a:rPr lang="ru-RU" b="1" dirty="0" smtClean="0"/>
              <a:t>Основной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387793" y="3789040"/>
            <a:ext cx="2518494" cy="291351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</a:t>
            </a:r>
          </a:p>
          <a:p>
            <a:pPr>
              <a:spcBef>
                <a:spcPct val="0"/>
              </a:spcBef>
            </a:pP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презентации.</a:t>
            </a:r>
          </a:p>
          <a:p>
            <a:pPr>
              <a:spcBef>
                <a:spcPct val="0"/>
              </a:spcBef>
            </a:pP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744320" y="2357673"/>
            <a:ext cx="3018272" cy="5762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330893" y="3323799"/>
            <a:ext cx="2194560" cy="2913513"/>
          </a:xfrm>
        </p:spPr>
        <p:txBody>
          <a:bodyPr/>
          <a:lstStyle/>
          <a:p>
            <a:endParaRPr lang="ru-RU" altLang="ru-RU" sz="2000" b="1" dirty="0" smtClean="0">
              <a:solidFill>
                <a:srgbClr val="002060"/>
              </a:solidFill>
            </a:endParaRPr>
          </a:p>
          <a:p>
            <a:r>
              <a:rPr lang="ru-RU" altLang="ru-RU" sz="2000" b="1" dirty="0" smtClean="0">
                <a:solidFill>
                  <a:srgbClr val="002060"/>
                </a:solidFill>
              </a:rPr>
              <a:t>Защита </a:t>
            </a:r>
            <a:r>
              <a:rPr lang="ru-RU" altLang="ru-RU" sz="2000" b="1" dirty="0">
                <a:solidFill>
                  <a:srgbClr val="002060"/>
                </a:solidFill>
              </a:rPr>
              <a:t>проекта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7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литературы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0000" y="2984205"/>
            <a:ext cx="4476794" cy="2774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9944" y="3075481"/>
            <a:ext cx="4476794" cy="2592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0124" y="2907985"/>
            <a:ext cx="45237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министерства природных ресурсов и охраны окружающей среды ЧР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24" y="4979365"/>
            <a:ext cx="2212898" cy="1659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9" y="4931580"/>
            <a:ext cx="2171733" cy="1702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08" y="2094238"/>
            <a:ext cx="1743009" cy="2543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90898" y="2684817"/>
            <a:ext cx="254328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574937" y="2602167"/>
            <a:ext cx="2543285" cy="19033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6624" y="2517779"/>
            <a:ext cx="2543281" cy="1696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33" y="4664159"/>
            <a:ext cx="1985631" cy="20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местного егеря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0" y="2296784"/>
            <a:ext cx="2191650" cy="4099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3723" y="3363656"/>
            <a:ext cx="4139124" cy="2005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24505" y="3405627"/>
            <a:ext cx="4149080" cy="1911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8286" y="3369336"/>
            <a:ext cx="4109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</a:t>
            </a:r>
            <a:r>
              <a:rPr lang="ru-RU" dirty="0" smtClean="0"/>
              <a:t>ивотные Красной книги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730" y="4277689"/>
            <a:ext cx="2558205" cy="576262"/>
          </a:xfrm>
        </p:spPr>
        <p:txBody>
          <a:bodyPr/>
          <a:lstStyle/>
          <a:p>
            <a:r>
              <a:rPr lang="ru-RU" sz="2000" b="1" i="1" dirty="0" smtClean="0"/>
              <a:t>        </a:t>
            </a:r>
          </a:p>
          <a:p>
            <a:r>
              <a:rPr lang="ru-RU" sz="2000" b="1" dirty="0" err="1" smtClean="0"/>
              <a:t>Безоаровый</a:t>
            </a:r>
            <a:r>
              <a:rPr lang="ru-RU" sz="2000" b="1" dirty="0" smtClean="0"/>
              <a:t>  козёл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70496" y="4297503"/>
            <a:ext cx="3285680" cy="576262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i="1" dirty="0" smtClean="0"/>
              <a:t>Олень благородный</a:t>
            </a:r>
          </a:p>
          <a:p>
            <a:r>
              <a:rPr lang="ru-RU" i="1" dirty="0" smtClean="0"/>
              <a:t>         Косуля </a:t>
            </a:r>
            <a:endParaRPr lang="ru-RU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3661452" cy="57626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i="1" dirty="0" smtClean="0"/>
              <a:t>                  </a:t>
            </a:r>
            <a:r>
              <a:rPr lang="ru-RU" dirty="0" smtClean="0"/>
              <a:t>Выдра</a:t>
            </a:r>
            <a:endParaRPr lang="ru-RU" i="1" dirty="0" smtClean="0"/>
          </a:p>
          <a:p>
            <a:endParaRPr lang="ru-RU" dirty="0" smtClean="0"/>
          </a:p>
          <a:p>
            <a:r>
              <a:rPr lang="ru-RU" sz="2000" i="1" dirty="0" smtClean="0"/>
              <a:t>                    Бурый  медведь</a:t>
            </a: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Бурый медведь">
            <a:hlinkClick r:id="rId2" tooltip="&quot;Бурый медведь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37" y="4795391"/>
            <a:ext cx="2662743" cy="195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Барсук">
            <a:hlinkClick r:id="rId4" tooltip="&quot;Барсук&quot;"/>
          </p:cNvPr>
          <p:cNvPicPr>
            <a:picLocks noGrp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2049"/>
          <a:stretch>
            <a:fillRect/>
          </a:stretch>
        </p:blipFill>
        <p:spPr bwMode="auto">
          <a:xfrm>
            <a:off x="238730" y="2064345"/>
            <a:ext cx="219225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Grp="1" noChangeAspect="1"/>
          </p:cNvPicPr>
          <p:nvPr>
            <p:ph type="pic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4408"/>
          <a:stretch>
            <a:fillRect/>
          </a:stretch>
        </p:blipFill>
        <p:spPr>
          <a:xfrm>
            <a:off x="3341746" y="2028394"/>
            <a:ext cx="2215070" cy="1524000"/>
          </a:xfrm>
          <a:prstGeom prst="rect">
            <a:avLst/>
          </a:prstGeom>
        </p:spPr>
      </p:pic>
      <p:pic>
        <p:nvPicPr>
          <p:cNvPr id="18" name="Рисунок 17" descr="Выдра"/>
          <p:cNvPicPr>
            <a:picLocks noGrp="1"/>
          </p:cNvPicPr>
          <p:nvPr>
            <p:ph type="pic" idx="2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b="5471"/>
          <a:stretch>
            <a:fillRect/>
          </a:stretch>
        </p:blipFill>
        <p:spPr bwMode="auto">
          <a:xfrm>
            <a:off x="6315801" y="2064345"/>
            <a:ext cx="219433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ohotnikpro.ru/uploads/posts/2014-11/1415727985_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6" y="4852475"/>
            <a:ext cx="2525976" cy="19576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3115" y="3685659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Барсук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12" y="4827029"/>
            <a:ext cx="2992144" cy="20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Делюсь  знаниями с одноклассниками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1941984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22" y="3224180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2" y="4293096"/>
            <a:ext cx="3413237" cy="255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612361" cy="108093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dirty="0" smtClean="0"/>
              <a:t>31 </a:t>
            </a:r>
            <a:r>
              <a:rPr lang="ru-RU" sz="2700" dirty="0"/>
              <a:t>октября 2005 года вышло </a:t>
            </a:r>
            <a:r>
              <a:rPr lang="ru-RU" sz="2700" dirty="0" smtClean="0"/>
              <a:t>Постановление </a:t>
            </a:r>
            <a:r>
              <a:rPr lang="ru-RU" sz="2700" dirty="0"/>
              <a:t>Правительства Чеченской Республики  № 131 «Об учреждении Красной книги Чеченской Республики</a:t>
            </a:r>
            <a:r>
              <a:rPr lang="ru-RU" sz="2700" dirty="0" smtClean="0"/>
              <a:t>».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>С</a:t>
            </a:r>
            <a:r>
              <a:rPr lang="ru-RU" sz="2700" dirty="0" smtClean="0"/>
              <a:t>оздание </a:t>
            </a:r>
            <a:r>
              <a:rPr lang="ru-RU" sz="2700" dirty="0"/>
              <a:t>Красной книги Чеченской Республики было возложено на комитет Правительства Чеченской Республики по экологии.</a:t>
            </a:r>
            <a:br>
              <a:rPr lang="ru-RU" sz="2700" dirty="0"/>
            </a:br>
            <a:r>
              <a:rPr lang="ru-RU" sz="2700" dirty="0"/>
              <a:t>В Красную книгу Чеченской Республики занесены 157 видов растений и 189 видов животных.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7707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Издание </a:t>
            </a:r>
            <a:r>
              <a:rPr lang="ru-RU" sz="2400" b="1" dirty="0"/>
              <a:t>Красной книги для Чеченской республики очень знаменательное событие.</a:t>
            </a:r>
          </a:p>
          <a:p>
            <a:r>
              <a:rPr lang="ru-RU" sz="2400" b="1" dirty="0"/>
              <a:t>"За последние 20 лет в результате экологической катастрофы, связанной с прошедшими войнами, с территории республики исчезло 15 видов редких животных",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4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1200</TotalTime>
  <Words>208</Words>
  <Application>Microsoft Office PowerPoint</Application>
  <PresentationFormat>Экран (4:3)</PresentationFormat>
  <Paragraphs>73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Tahoma</vt:lpstr>
      <vt:lpstr>Times New Roman</vt:lpstr>
      <vt:lpstr>Trebuchet MS</vt:lpstr>
      <vt:lpstr>Wingdings</vt:lpstr>
      <vt:lpstr>Берлин</vt:lpstr>
      <vt:lpstr>     </vt:lpstr>
      <vt:lpstr>Презентация PowerPoint</vt:lpstr>
      <vt:lpstr>Этапы работы</vt:lpstr>
      <vt:lpstr>Изучение литературы</vt:lpstr>
      <vt:lpstr>Посещение министерства природных ресурсов и охраны окружающей среды ЧР</vt:lpstr>
      <vt:lpstr>В гостях у местного егеря </vt:lpstr>
      <vt:lpstr>Животные Красной книги</vt:lpstr>
      <vt:lpstr>Делюсь  знаниями с одноклассниками</vt:lpstr>
      <vt:lpstr>        31 октября 2005 года вышло Постановление Правительства Чеченской Республики  № 131 «Об учреждении Красной книги Чеченской Республики».   Создание Красной книги Чеченской Республики было возложено на комитет Правительства Чеченской Республики по экологии. В Красную книгу Чеченской Республики занесены 157 видов растений и 189 видов животных. </vt:lpstr>
      <vt:lpstr>Использовался материал: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</dc:title>
  <dc:creator>User</dc:creator>
  <cp:lastModifiedBy>админ</cp:lastModifiedBy>
  <cp:revision>136</cp:revision>
  <dcterms:created xsi:type="dcterms:W3CDTF">2012-12-11T16:32:12Z</dcterms:created>
  <dcterms:modified xsi:type="dcterms:W3CDTF">2016-05-05T22:29:47Z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2678717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